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31"/>
    <p:restoredTop sz="93715"/>
  </p:normalViewPr>
  <p:slideViewPr>
    <p:cSldViewPr snapToGrid="0" snapToObjects="1">
      <p:cViewPr varScale="1">
        <p:scale>
          <a:sx n="80" d="100"/>
          <a:sy n="80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086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3317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2487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9477</TotalTime>
  <Words>4046</Words>
  <Application>Microsoft Macintosh PowerPoint</Application>
  <PresentationFormat>Widescreen</PresentationFormat>
  <Paragraphs>2635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275</cp:revision>
  <dcterms:created xsi:type="dcterms:W3CDTF">2020-02-26T13:59:58Z</dcterms:created>
  <dcterms:modified xsi:type="dcterms:W3CDTF">2020-06-07T22:39:43Z</dcterms:modified>
</cp:coreProperties>
</file>